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4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6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5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1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5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3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3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9F07-7487-4210-BDE0-5338BF9BB2F7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69B3-3E82-47F2-9868-EBDDE3CC0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m0qjWvihEe_J3SIgRnE4wBIn5Hgh-BTwcrPEaLt8Dm5WkaKc3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717032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A1Fou5YCLOebfTIoxLt4_qrpX0jNhvUafwOPbTnbdjlmz6GD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667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BDAAkGBwgHBgkIBwgKCgkLDRYPDQwMDRsUFRAWIB0iIiAdHx8kKDQsJCYxJx8fLT0tMTU3Ojo6Iys/RD84QzQ5Ojf/2wBDAQoKCg0MDRoPDxo3JR8lNzc3Nzc3Nzc3Nzc3Nzc3Nzc3Nzc3Nzc3Nzc3Nzc3Nzc3Nzc3Nzc3Nzc3Nzc3Nzc3Nzf/wAARCADCAQMDASIAAhEBAxEB/8QAHAAAAAcBAQAAAAAAAAAAAAAAAAIDBAUGBwEI/8QAPBAAAgECBAMGAwYFBAIDAAAAAQIDABEEEiExBUFRBhMiYXGBMpGhFEKxwdHwBxUjUuEzNGLxJHJDgsL/xAAYAQEBAQEBAAAAAAAAAAAAAAAAAQIDBP/EAB8RAQEAAgMAAgMAAAAAAAAAAAABAhESITEDQTJRYf/aAAwDAQACEQMRAD8AvMxIAZAFT/2Fq7FiLg/kNz+VBQrk/wBPMbW5A+mulJSsIJB3udCdgda4OujkuSASpPkDtSeXESEGJQ39py7+9cDK2o6/Og7MVIVGVvS6n1NRR0eWNsky5HHMDQ+wpUsWW9iDvmPM01CSJlc2cc9aWVrNplB2vzomhZJHAyr3pcHdefuaCd8VZnZsvNQoNjS0ZUH4lcdfOiOGHjUmReanQA/nQcEikeG66bkgUWaRkF3JGu1+dRvEsbhsOpZsTGjL91m/KqXxPtiImKQyowHQmtSWpbItmM48MG4DC4B+GmOI7WlAHiCshGwf/qqBjOPS42/enTl5e9Rpxri/iuK6TFjk03C9ssPPIFmcoCdjrY+9T2G4hDjEB+1eQAtqfSsS7+7XubHnUjgcbPEwySMLdDS4QmTa40mQglS+bZjrb3o+Qq2kShjyFyfc1QOFdsZYITFiwZRyqaw/bLAuGEl47bG1653GxvcWZWbUZVyj7x5UDkt4gD5Xvb0qJw3HuHYxrpOquo3Bt9DT/vY1tYpYjRs29Rei90U3L5W67WrhmKHwqAOt9T70TPGFGZQR1JrjzFktFl02Fr0C2VpQFJDKR13pJ0+7HmK+ZvlpPxWN8qKTciwv8qAYI1gpJ30Ng3npQdDSqQXy6cwL0cEkXHqDoaTOIivbICx87miBsjEsoUa2JG9AoXUHKCwfzFgfWut4yLgMw2F6KxDLck5uWUa1wMRe4zdSdPnQccuAQwseoP40j3pVhmTQ+X0pYzC4LWYkWJI196DLlUlgQDtfUCgAzHxIq7bWpJvE2pHz0oM2QkMB5eLf2oGNQcyjKb3I61AGAt4iBp0ohHefeXL1vrXWibW0mg3Fta4CxGVCAet6K6IyQLH5Bf0oUQs6m1zp5UKBzGcoGZRbrtY9aMWRRd8xjPJwLE/jXCtvDGC7D7rDU0dJNMrRrppbW9/wohOOQITYZU5b/u1KrMVF7aDkDuKLMqzEXXW1rixANGiR4/CWIv8ADpa9FGY2TMQLcrkkn8hSaF2F1b+md1vqai+NcUn4VGZ2w/ex32DAW9apPG+1OL4gMkbDDQ/2xtqfetTG1m3TQZuK4DC5g+NgRhyZwcvtVa4521wcClYX73zXQetZ7LMigsxZz671F4h1mYmQkDpmtW5hGbkf8Y7RTY2QmOZhc7E6VEjvJWzSA3/uBoCbCx6BVPmbmuM+cWjyqPJbVtkqgdedwKJI5z6aH6UQmRNS3ypIOWNyaIfQm4uSNeXWpHDym1uYqKgR2a9tBvUnCpVdd+tIHQcrYg6Uol30JvSIUtlU/FepbhXDpsVNCEU3djb6VQ6wHDJI8HLjJgRELZT/AHE8v30qNkxmIdwRK4y/CMx0q99qMnD+B4PhyW7xbtIOY3P+KzmRwGJXXoRzpYbS0PHeIxAKMS+nU1JQ9r8bGjK5UkgWNqqne6ZddKI8hy2Lc9hWeMXdXnD9sgljNZiOdqTxvbzwkQ4ca7lm3qhyv0JFMMVM2ttvXSnGHKronbudJLuiH/iotUtge3gxBAkjVfPNWTZzm1N/SnEWIaKzC/uanGLutw4fxdcSc0TIPzqbR8wBcFjyuu3zrEOD8XnSRWWSwHyrTuz3ElxkIy4hHe2oGhHqLVnLHTUy2siuuo8KE6WtuaSkZw2XIbtyGv1rinXw2B6mjEsEJGUDnexI/wAVzbIOinwG5tvqdPSjwoYluzOQdgaNFIDYlQSNGJGtAkliyElf/WgDszA3On3Ta5+lIHOo/qag6EsKVsEYsAdfPSuOzvfKAQR8PQ0CP2iEaGSx6ZjQoAtbURA9NKFFPAzjcg9baGjOotnQlVG5AB0oRqWOtxpzOlKxF7m0hFuS2sf1og0agRC4VxbnufSi5yNEBNtBc60MpJJUWvvbei3ZHsucg/FnOg9POgSxLpi43hxETmNtCGGhNU3G9hMFNM7R4mbDi+iixA/frV4bJmsXUEj4SSBSEmGcBTGWAHJW5U3Z4nTPn/h7hw/jxshB0DBQdfaqz2g7MYjhbnuzHOg5qdR7VsEsZCt3sgzbNnH51T+1eJw/cSI2IkfqI4FPzPL3NamV2lk0ytgb2Ki46UrFIqaAMP8A7f5rk+Uyt3bHJfQWANJM2Rb/ACJrs5OYqUZrA/Wu4ZUJGcjXnammcsxPWn2Eie2fLYUVLQmKBFzOuugNLo8LG8ZGX9/rUBi5DvrQws5DAFtL0RbuGYY4nEoI7E3Gla92Z7Nrh8JDKy3yjwnLqOv4VkXZKYrxXDg6hnHP3r0U0sUPDUfYFAVGxrWxlPbyNkz53Gds1wBrc2P4W+tZ3Jv6dOVXL+IPGUnxvcQAA69419rnb9apAlG170R0sbEjTreknbINTY9dqXDA6hrGkcTtvceRrKkC6HS4+dN8QCQbC48hRZTl1NiKSzgbfKgasgBuGAokge2gv53p3OoZMyEN1BFMXsOWU/KgPFiHiOhIqxcC4q0UySJKY5VOhBtVchAfQ6eYpysDREMrq3obGitw4Jxc4yBWYqWA161OwTg6/EDztvWRdk+0D4GVQ650G6tWq4DiGHx0AngdHVtwBYqehrlljp0xuzqRs52Q22PSkydcxYWB1alLKwNh7WopCMLlLNaxF96w0KdACA19h0NED66sl+YoBXBsCtvM7Um8MgOa4CnrtQKFoiblmB6C9CkSxH3mHkG/xQoJFvGAJIrr58qLcZwVTKF25UnHHImndBCP7mvb5113zglygZdsvMelVDlHCkk3ty8qLM3mzMOW9N72+IkAbkjQ0qMTlUZUIoo6wArd7qNwS21FeZYWKMAQdbEC5pvJjFlHjLAnTL0oR924slyo6ioOYl43jNsIM1uS3+n/AFWZdtMVJM/dvPGiX0iQa+9tB8zWjY4RxIy2lXqiNqfe+1ZP2sxjT4uWODKmGjazFdr9L7sa1j6zl4rkgHLXzO1M8RJoBSuIkCi99eVMS2Zq7ORaBbsL07DSPKsUIZmPIGwpol8vhqV4MUikd5AQrx5Gcaldd7e1S3U21JukcfhMVhoR9shZM+qNyPXWm2EjaSVVFTvEsRHJgIMJHIJo4nZlZQbC4Gn0vQ4Rw5kPeOCXPKrLL4WaWz+H3A5cfxaHIGIiOYta9tD+lax244j/ACngOSM/1Mll9rVH/wAM+GHBYd5JFtI+reWgsKif4ou0hyG5ABY35agW/CtMsg4linaRnkJJY3JqIkxZt4d6ecaGW2up5VD5WJAFZD/CzO78zan0pZ4blvpUeMHikhE5w0zQ3tnykLf1p/gJ4pIypPh21oGEh8Vmt7UTTW2/QUpjojFKeana/OmzMttTrQLHWM2GvyNNGbQg2PkRSsTXupJIPQ0kwINAkCQ3h09qeRYgFLMozDnbemwJJta5p9hYu+HhCFh91ufvRRsNicjh0AXqAatXB+Ny4NhLBJlY79D5Gqi+ElEoWOCQltlGt/SnOHgxqKW+yTFFFzZTcUGwcG7V4XGFY8S0cMpOhY2B96n75wSr5o+vQ1g8GJBIIYgg7dK1XsZxmLHYYYeZl79FsCT8Qrnlj9xvHL9rD3TDXMcu2gFGUoRZyQDvRznOgYEW57fOkJFWM2UhSehrm26ZcpsFJA55qFEKRX1kAPMWNCop9LIqqDd2T+03NNWkizH+nY9daAdh4VuRzLcqMMOZLEvdRzbW9aZEAYtbvEHQDX8KIC6GyuHa/wA6cfZkiHh7trcz0ozps6KCV5KAAKim5h7yzSKS/pT5EhRMoFn9a5HiY8pF9+q7eVEuxNrX96BhxSLvojGrkKdGYHbyrNO1PBpVU4hl7vDxKTGiiwt1961d4HkFlYBSNb86qfbbBg8IeCAl5XIFvyqy6S+MUxBJc0SJSzU5x0QglaO4JBsTScCkLmru5FkW2gp7gVVjlztvsKaR61KcGwM+JmEWHjZ5ZDZVFA5EJklCQgG3TnWm9iuzGcQSzK2e1shGh1HP2qW7D/w8TAxpiuJ5JJjr3ZUECtEgw8UAtFGFoEcDhRhYCAgBO4X8Konb1FeJo42Njdnzgkg8vxJ1rRiDa2lVrtXgUxODliDEM4PxMbXojzpxuNZDdPunkL0jw7ApiSxuAyrmVW07wgi6jztepficRw2KeIqQQTfXQ0zEIRBtrRYkMRKJMJDC2JgODhkMisXOcXGq2vt7VWFBTEyOq5EdyUB6VLG+Ugqgtzyi/wA6aYkBLk632N9axjjZd2tZZSzqGmOkLKN7/jUc733FLTzFtKbMb1tkeFyHvS8oBN7EdRTWN8rA1IsFkgDLa46UDdYlYXvrVk4LweTiyADGLHMo8GddWHS/Oq/GPCb3FW7sfHi4GEihZ8GxuSB8J/8AyfXQ1nK6ixOdnOC4jDTNh+J4e0qnwsuocdbH8iDV0hw0Ci4w6hvSj4VIpMOquLG2l9vbpTlAY1tbw/3GuVu3STSJxnBOEY8/+Zw+GR/7glm+Y1rmF4FwzhzBsNg1Qaa6n8TUqqm+cZTY2tfejmzL4iV6jS3tU3VED5wALlOhN6QQJmLFGsORFLqIozfNm8hR3lDbLfyPKgKJnIuE09BQoE66uR7UKBYLJGLHf7umwomeXMAVBbmGH6bUW4QC8mYnmTQDFtJALHnyFVCmUkEobMOh0oySZbWAJ59PnQRrbPpyIGlCS3Rm8hRXSdSUi8J3Asb0UOT8KgW+LWk87I1mNvM0CSwtoQN6IM0hVsoBvysarva7FJBgJHne2UG2Xdz+QqxLIUjIVE23t+NUjtnGMTEzTyMIIxma3PypJstZNiz307ORYE3tQyEKLA29KNOwaViLAX0Fcdw1szMx/Cuzkc4LCviJljiKM5+7m1rZ+wPBZ+E4TvWwgOMlsBmUHIOp/Ss//hhw5OI8cDzRqYoBnIK322rTJO2eEweKfD4LVb+KQbE9ao0XBZu6VZCC4GtO6zrDdqgk2YzeK2hJvapFO1TYmYBnVYja4XS9Bc8wqN47GkmCfPfLbkd6H8xhhwiTDM6HcjS1OHmixOB71bmNhfUUGB9tMDHhOJmWMXjlGawOlVTFzFIbqDvpV3/ihjYZMaIY1XNGLgrvas8eTPfNaxoE3xbSC4Nr8qQYuwIJ9qEiAOSpt5UXNlGov1oEXhNr0gN6eyP5AdDTV9aBM6Uvh52jFr6HlTdlIrqeVBJRai69djVp7GfacJjmZFddRnjcEKf0PSoHssqzcawULhSskoQhxca6a1u0HZvC4WKNsMhw7KLZT4lHkL6geV6mXiz1zCshiUo+Qb5TTjMHFiQDyriQ93oAFPVG0NHyIoOdbX3Arg6kgPFoLMeRrq/DaQ26G1dJQAGMAC+tF70DmR5XoCNCUJLStlI0FtRXFsEOVySNwd/nQMoOw039KJZW1RjmGlRXbvyc28jQpEqASCrXoUD8RAgknN5DWhnCGyi45kLcUkGYC7LoNCu9KZFsCzEC2gBvWmXGlH6WrqurglLNrry1rmQbxMVe2h3oAmxuAxGpA0tRRmFr+A+akV0LbWNbsed7WoByoBL2UjS4/etccggWfTyGtEEkJIysCB94c6zf+I3EUFsFFIb7uOnlV74tilwuGdxJsNfKsY7QYr7Ti5G3JOpreMYyQxAvc1wML3YXHSuKLtrcjaw506gXNKikhdbZUXMa2yv/AGZI4J2Px/E0BjeUCNG3tmNvwvVew+PjaSxbQ1c8bhhiOwsuHiHeNYOADzU3/KsrYPGx6DmDSLV9w2LRgVDbDcG9q7JjmgGZJiao+Hx00DFlcgn3p0mNnmlZA4dc1gRoDWrWW4fw34o/GMNiIpBdkbKdL2q841vsXDWCm2Ub1n/8IMG2CwE2LABGKe4boF0Hz1PvVp7YY2WHh8ndZT4SdTYiorCO2uIjxPG8S6GxLe30quiMsxGgI5Gn3GHaXFPIbksxvTB5vDlIINZlDea6t0ttTcubnzpeX+pc8+dNH3rQ6WFc56UW9KILm1B1kci+pHrXI1186cZSF2v6UnYX/MUE32Rw4l47g8wOXvRmty6GvR5gZsMpuwNtxzrzp2PxKYfjeGaYDIXCtfzr0ZhxfBqQxYWFiOYoIfEP3TWbU9b70h345Rte/wAqHFMWMPJqUyjmb1Bvx5ATeK4GmcHSuGXVdZek+PEPEAD0pJgpazGy+XOoEcdkVlVlXK2x50TFdrMPAe5y5CTYl7VnbSyGKNVtEQo6XrhlRTYRX03FU+ftbh1S0EmeS9gbWHvTRO0PE4z3mIVTFYsvjt8qIvJkgvqVHkTQqgnt1rpg0bzuaFOzcaEZoicx3ty3oqsNMugPIUVcKrLplFud6SeC5vkBPMltaqHa66hdeg1rrrcZglrb3Nr0wMrQ5bqSt91NqcxBswtdrjra4oo6ERk31B2N9q7LJljLKI299KTdgD4kPQkkW/Gm+ImWKMkuQttjVRUu2WOlssEY/qSGyoKz/iGHEQYE3cbnpV3ZGxmKxOOf4dUiuOQ3NVviOG/pzO/wxjO56k/Cv511x8c6qzP3egHiNdgkOYMzEIpG3M9AKRkuWJNAsQFANrD6n9itI2Ps5iUxPDFS4K28OvLoaqXHOx82HmefAOsmHN2CE2ZB086jeynHG4SQkvigfVv+Otv0+tXWbjRTFfZJcLIspiEmWRSNDqPpWJ11WvWdR4PEhyI4WZlOqhSdqtHZ7s7PxCWJ8RhkwsQOpy+Jx+/KpP7arTXmwiKLk5o9Dapnh/EsMw/pO2ddVVtwRW0ssXvg88WBwccEaBFjAVQvID0qC7X8UBiYpKwkA3U8uhtrTX+bjJmVt1vVX43xISOGjV1kUGxFtxv+/XpWbSRW+Ld1Lm5ncWGv+RVdnXK1gbjkRUlj+IpNIUxWsg2mjGq+o+9+PnyprJFaJiUWR2OYSxv4WXnYW326Ecx0mMW0wIK662pu9iaXkJW45cqRbWtsiDenMSW6e9NwLmncY8AsfFagWWPwnKbG216QOYNYj1pQOSuU/LpXLm+97UQrhSFkQja49q3nsVxk4jhUcUzZmRQLkVheHRZWABsxNa32GkjxGCWGdcmIj8IdTYmipPtViCsTGGHMRuV1t52qhvjcSQytmCXu2lqunaqDE/ZO8hYGRNr6XHrWbTx4qaVlLOCx+EnasZTdbxvR3CZZJTIZm30GY0vHBhuIFkljGdTdCD+NR5gxsEQzp3adc29Gw2LOHk0UNpa5O9Z4yG6UxOGgjDIFsL22ppJHDHBYBSwOlzc06nmfEIyhFspGt6anDvlLZbjz0NTSmRZQbZreVCnTQi/jjTN5tQrQ2BmfKCW25rSaTONCCx5EWqgSdpMdGoDZg5O1t/ekcT2i4ivhkhaN7EjO9Y42ruNIVkY5nAOXZGOx87USXimGhDJJLkUag2/zWYDtFxCVv6mcNawy2pT7ZmiXvO9lA1Zb6/4pxptfX7QcMsS2JiuptodR600xvGMHjcPLHhZxK4OXS9tfxrPJSzuZI8MoG3iNz6mrP2XwpGHBcC/xaC1q1jilySWIhGF4WxI1cBFFuW/79aqnalhhuHjCrYysc8p/5Hl++lW3HT/aMVAkYGRXKLfmdLn0GlU7jkMk+JeQqxDE92Dua6ualyLl0O9EAubmnWLiZJWDbim9tPOgNdioC32tW4cQw8HGeA8M43CQJ2wqRuwGttLj2N/rWIxKzOAoNyQABzrV+yvEcFBgRwbHu8Low7uQnQX3uL9azk3h6a/Z+7vfU0RYMq3y676DnVll4PPOR9mWJ42YWldrLlOxO9r1zDYKbASDEY/7D9nRyrqJCzW8uVN9Ol0geKwS8H4JBxCdyhnYiKBtyLXueg/WqhjeKy4wCOMujKt2YDdh08rVMdvOPfz3ixCN/wCLh0yQqB56n3/IUwm7O45cLDPhmRxIgOXY6jap/XO2oKeMADLcLvb9+9EMyxR92L5DuvO/X1qefs1xOLDCR4bXG17kVX8RgcRGSXjYa2JqsGk11axNxa4I5iiA0v3ZKGNxZl1W/wBR+f8A3SYi1rQKAA3vTlBa4FuoNEEeljRkuOVAY9QLEbikwdbUq+1+dN21agk8DEZEzDcECth7G4UTYCLEKpBZRmHRhWY9nYA07QSC6Sp4fUi4/Aitb/h/dMFJA2tmuAef7N6B1x3MmDZwLgizDcX61lvEZlSclbgEkFR90+tbDxqIjDtKgN1+IDmKzHiUuDWRzDh1zX8XK/nas5NYoSXFRzZFknmKaXUi9qVw2EOJmBjWTIpNiVtm6aUJsTNKoEMaJl/tSnCz46WFO8mMKWsRbf5VholJhMTHKxCRgHm5pH7JiHZS+JiUN/yvanU2Hw9ibysbXzXzXo+FkwOHc/0GYHUM3I0EecFhb+PEuW56GhTqWeMyMY8HKUvocpoU6EfNi0dxlDG2wud6PA0kswMoUKL6tdjXHmiQAW28qbyzu9u6VivTlW9Mw8jZxKzJ3YDHUnlTiKNO9buQrkjUA2v1qLWfEBMix2vXInxImzJdDa16aExGsTNIzqFyjU8j5VNcLxo/l2cixkcgBdLAWA/GqyJGWMLIXa3le9SvCcQsuIwsRFgr5yvyP5UhVgihz8WjjQjJDGRp15/Ummf2FZeKYibL4IR4b8ug+d/lUlgmEUAxFvGVZj6k33pRIhFhpjexe7XP78/rWmWUcdgEeLdB0+tRaR3NWLj8N8fKw1Ga36/lUMqWui3JJA23NA54N3eGxuHxEq5rSCwIvl86uHGOz0nEEOP4Q+Zjq0IOvt9arsGDVJo47EkC5t56frWi9msHImHRkYre5PnU12qhQYzi3Dy8DpIL6EHMNj5EUsp4rxBjGDIwbe+p1rUu4aS4kRX03YXo0WEZSLKqjyFQ3VE4F2OEzd/xIuiA6IBYuP03q+x4VWZfAAq6KLbCncOFBN21NOli0vap6bMZcKrx6qNKisV2fw0wcGJSG1Itzq0d2Dy0pPu9COdVGS9rOyLYWM4vBggJ4iLaj/reqU8JVvCLeXTyr0PisOuIw5BUG4sayTj3AWwePkRVshN003HStCoEWsD9KTc2PrTzGQ9zJtYN9DTNje4O9EJsfCeX5UgCc1Kya687a0SNbsBRVx4HGxw+FnTRkIW99tSRWt9kI8skhGzFtfcEfiazPs3h2fg1ytisyAee9a12ZgMUbE6bEfIVBIcTjvAza2Is1uXnWYcT4bIMawRUViT4jsfatUxZDxODzWxql8US7eIAsBuNjUy8XH1U34fie8spijW+pA3o8XDWVyZZAelhUsEvsNPKgqhAVN9eprlt00jRwqJwBK7Gx2XSlY+GYWMArGpvzNPtNxauXuRexps0T7i2w09KFLFmvplt60KmztRoMHI1h3YDH/iST8qepwbEs1mWXyslrfOk/wCfYtQQrJGDplC60lJxTESvlklZm2Chjr6107ZmjpuBSiYIz5QBc3YA0sOE4dVGfGouuuZrVHGWSQRRksLHVhfXWlcRA0sjOpRhfRG59dqaq7h5Ng+H4dQe/Mg+8E1+tK8NbBjEvLHC4VFuWZtb1HxYMgN3iLHrpZiaHfRQIRFIJZGNgq/nVkibW3AzpihlRQqpILjfwj9aUxWKR4JyhNkLJp0BF/cmofs7igi4mV7FYwGJ62B/SmU3Eu6hgjNhnYySAdLfqa2wjeNEIHlK5rnNY+ZNMuFRtiJzIFXKD4QBsx/TenPHCpwPhJLWGnpp+dK8AjyQIugPXzO5+X4UEngsF3uJaS27ZFrQuHwLDFlX7oC1XuC4dS0TW0vm/T8qtWDAZNOpoDxLYt5AClAuoo6pZWI5muqPEKlBo1sdetLoPDakjuPWlU2NQKKt1FFCeIeYo8fwkdKObXFutUM1UKSp2vaq52m4as0TOB4l+tWmRLt70yxkXeRMp5i1Bh/afC925N/+Q/MfhVeyZm8xWi9qMB3rlAmzcuhFVGHBlpofD8QHvuPypsQTAn3p3wXCfaeIRQ2+I2pfG4EwzSJYmxuKs3YnhZbiEMjDz+RNNiydmeHFcOsJ+9id/StGw4EGHBGlhUFwvCiNgbWszP8AOpjHSrHDe9ltY0gVxMl0zKdtbeVVXiDf1WsQLHnzqSbEsoUk3Gqn0qJ4kQ9pUIIbc1M/GsfTJ7sbA2FEyled6MDyPOug5WuNvPnXB1BF3Z2AHKk8wJsKPlzb6X2oFBa9jpzoghvfl8qFA77UKKrMi4fEAgwZraXtqaQwcOFjlbvGVFUXyk2NTZ4Y7mwlSNSb+Bbmjpw5gv8AVYPbnkAJrptz0gXnw8s5lhuoVSNjYmkhJI0avh8O7eLrY1OycF742dgqbjKSL+tLfyiKPDHuy3enUMDtU5GkA2B4jj58mKHcx6XXYW8+pp/huCfZyLBLA3BHSp+NVaFO9Ud4R4r9aRxQWJGIfbkTYU5LxQkp/l4lhzL442AA0ucrVVMZjGMqujbIAD6W/SnfGsW32sFXDZTfSofEG46eQrrPGKk8XiBPBEeThRYcjrS2Ex6wuQTsoGnK+p/flUTBIBCyte4+H9+l/nRIX7ycZtFvmc+Qqo1zhUypFCraN3ZkP5fiKtPC/wDbpzNqzTgfETicSXY/HGqqvQX/AMCtE4dMO7UA2ubUEoNR8zSYo2a0f0pPNaIt1qBQNeQCnKfEwNNYRdgTTkG4vUCkB1APPSlSLi3MUgnLyNL31oOZb3pKePTSnQFpNeYpOQDu/Q2qikdocADiIiB8RIqsYLhoGJgJAsJGHtc/rWi8Ww/epEwGquDUCmDCSxtbQSE0FW4rwtX7qyeInL9f81ZOzXDVw0cLZbMFFzS8+FvPEttdW28ql8PEI4wF6WFQOIVAcnztReI+PCspNgwKkjketKgZ4bjQ7+4pricUqtkYBlkBFr67VRBDEmN3WS9tSRfbWmKYhE7yNs2VTe9r6UTic5Wd47ggreJjup6HyNRMczvCzZiGOlgdqx8nizpMQYpZSe7jOQaZjzpXvFzWBF+hqK4a13+zoSdL1JPAG/qMQCoy2HOuHJ0mUGz+EqvWurdhlPypJEEfwjfkKNmysCpII2qtlO7bpQroxOmqXPUUK10nbhFokt0rkp1i821oUKA0n+oBQX4xQoUQ1XXGG+tuvrXeJgfZzpzoUKp9M04r/u29aj5Nz60KFdo5B+tKD/5aFCqi0dlNcTHf/j+FaXwwktDfoaFCgmHPg9643+3i9qFCpQvFsfSlU/06FCgVXc0rzX98qFCgXX7lJz/A/rQoUEfi/gPoaiJR4E9TQoVKDH/en/0FOU3Pr+dChQOMJ8DjlmNV/tF4YFK6ETi1qFCtCp8cYmfUnY86ZYgkFLE6kX89KFCuXy/i1Eh2b/3pPMrv71Mt/rMOVz+NChXnx8hPRG+MelJnaShQrbuKnwChQoU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314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https://encrypted-tbn0.gstatic.com/images?q=tbn:ANd9GcRuI8FmM5PUaxkXlRwEIcFbDUxe1Sbs6sPBZORDUwOjnfwRTjb11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394" y="499814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encrypted-tbn1.gstatic.com/images?q=tbn:ANd9GcTRawfLGvfvWfLi2VSX73XSNkltOshkEkYDGcNAwPhlElutUTY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7335" y="24401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Dogs</a:t>
            </a:r>
            <a:b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</a:br>
            <a: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By </a:t>
            </a:r>
            <a: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/>
            </a:r>
            <a:b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</a:br>
            <a:r>
              <a:rPr lang="en-GB" sz="96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Charlotte </a:t>
            </a:r>
            <a:endParaRPr lang="en-GB" sz="96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>
                <a:latin typeface="SassoonCRInfant" panose="02010503020300020003" pitchFamily="2" charset="0"/>
              </a:rPr>
              <a:t>Contents Page</a:t>
            </a:r>
            <a:endParaRPr lang="en-GB" sz="66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5400" dirty="0" smtClean="0">
                <a:latin typeface="SassoonCRInfant" panose="02010503020300020003" pitchFamily="2" charset="0"/>
              </a:rPr>
              <a:t>Types of dogs – </a:t>
            </a:r>
            <a:r>
              <a:rPr lang="en-GB" sz="5400" dirty="0" err="1" smtClean="0">
                <a:latin typeface="SassoonCRInfant" panose="02010503020300020003" pitchFamily="2" charset="0"/>
              </a:rPr>
              <a:t>pg</a:t>
            </a:r>
            <a:r>
              <a:rPr lang="en-GB" sz="5400" dirty="0" smtClean="0">
                <a:latin typeface="SassoonCRInfant" panose="02010503020300020003" pitchFamily="2" charset="0"/>
              </a:rPr>
              <a:t> 1</a:t>
            </a:r>
          </a:p>
          <a:p>
            <a:r>
              <a:rPr lang="en-GB" sz="5400" dirty="0" smtClean="0">
                <a:latin typeface="SassoonCRInfant" panose="02010503020300020003" pitchFamily="2" charset="0"/>
              </a:rPr>
              <a:t>What do dogs eat and drink? – </a:t>
            </a:r>
            <a:r>
              <a:rPr lang="en-GB" sz="5400" dirty="0" err="1" smtClean="0">
                <a:latin typeface="SassoonCRInfant" panose="02010503020300020003" pitchFamily="2" charset="0"/>
              </a:rPr>
              <a:t>pg</a:t>
            </a:r>
            <a:r>
              <a:rPr lang="en-GB" sz="5400" dirty="0" smtClean="0">
                <a:latin typeface="SassoonCRInfant" panose="02010503020300020003" pitchFamily="2" charset="0"/>
              </a:rPr>
              <a:t> 2</a:t>
            </a:r>
          </a:p>
          <a:p>
            <a:r>
              <a:rPr lang="en-GB" sz="5400" dirty="0" smtClean="0">
                <a:latin typeface="SassoonCRInfant" panose="02010503020300020003" pitchFamily="2" charset="0"/>
              </a:rPr>
              <a:t>Exercise – </a:t>
            </a:r>
            <a:r>
              <a:rPr lang="en-GB" sz="5400" dirty="0" err="1" smtClean="0">
                <a:latin typeface="SassoonCRInfant" panose="02010503020300020003" pitchFamily="2" charset="0"/>
              </a:rPr>
              <a:t>pg</a:t>
            </a:r>
            <a:r>
              <a:rPr lang="en-GB" sz="5400" dirty="0" smtClean="0">
                <a:latin typeface="SassoonCRInfant" panose="02010503020300020003" pitchFamily="2" charset="0"/>
              </a:rPr>
              <a:t> 3</a:t>
            </a:r>
          </a:p>
          <a:p>
            <a:r>
              <a:rPr lang="en-GB" sz="5400" dirty="0" smtClean="0">
                <a:latin typeface="SassoonCRInfant" panose="02010503020300020003" pitchFamily="2" charset="0"/>
              </a:rPr>
              <a:t>Dogs with jobs – </a:t>
            </a:r>
            <a:r>
              <a:rPr lang="en-GB" sz="5400" dirty="0" err="1" smtClean="0">
                <a:latin typeface="SassoonCRInfant" panose="02010503020300020003" pitchFamily="2" charset="0"/>
              </a:rPr>
              <a:t>pg</a:t>
            </a:r>
            <a:r>
              <a:rPr lang="en-GB" sz="5400" dirty="0" smtClean="0">
                <a:latin typeface="SassoonCRInfant" panose="02010503020300020003" pitchFamily="2" charset="0"/>
              </a:rPr>
              <a:t> 4</a:t>
            </a:r>
          </a:p>
          <a:p>
            <a:r>
              <a:rPr lang="en-GB" sz="5400" dirty="0" smtClean="0">
                <a:latin typeface="SassoonCRInfant" panose="02010503020300020003" pitchFamily="2" charset="0"/>
              </a:rPr>
              <a:t>My dogs – </a:t>
            </a:r>
            <a:r>
              <a:rPr lang="en-GB" sz="5400" dirty="0" err="1" smtClean="0">
                <a:latin typeface="SassoonCRInfant" panose="02010503020300020003" pitchFamily="2" charset="0"/>
              </a:rPr>
              <a:t>pg</a:t>
            </a:r>
            <a:r>
              <a:rPr lang="en-GB" sz="5400" dirty="0" smtClean="0">
                <a:latin typeface="SassoonCRInfant" panose="02010503020300020003" pitchFamily="2" charset="0"/>
              </a:rPr>
              <a:t> 5</a:t>
            </a:r>
            <a:endParaRPr lang="en-GB" dirty="0" smtClean="0">
              <a:latin typeface="SassoonCRInfant" panose="02010503020300020003" pitchFamily="2" charset="0"/>
            </a:endParaRPr>
          </a:p>
          <a:p>
            <a:endParaRPr lang="en-GB" dirty="0" smtClean="0">
              <a:latin typeface="SassoonCRInfant" panose="02010503020300020003" pitchFamily="2" charset="0"/>
            </a:endParaRPr>
          </a:p>
          <a:p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3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SassoonCRInfant" panose="02010503020300020003" pitchFamily="2" charset="0"/>
              </a:rPr>
              <a:t>Types of dogs</a:t>
            </a:r>
            <a:endParaRPr lang="en-GB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There are lots of types of dogs.</a:t>
            </a: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Some of them are…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136" y="2948751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SassoonCRInfant" panose="02010503020300020003" pitchFamily="2" charset="0"/>
              </a:rPr>
              <a:t>dalmation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94875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>
                <a:latin typeface="SassoonCRInfant" panose="02010503020300020003" pitchFamily="2" charset="0"/>
              </a:rPr>
              <a:t>l</a:t>
            </a:r>
            <a:r>
              <a:rPr lang="en-GB" sz="3600" dirty="0" err="1" smtClean="0">
                <a:latin typeface="SassoonCRInfant" panose="02010503020300020003" pitchFamily="2" charset="0"/>
              </a:rPr>
              <a:t>abrador</a:t>
            </a:r>
            <a:r>
              <a:rPr lang="en-GB" sz="3600" dirty="0" smtClean="0">
                <a:latin typeface="SassoonCRInfant" panose="02010503020300020003" pitchFamily="2" charset="0"/>
              </a:rPr>
              <a:t> – different colours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534557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assoonCRInfant" panose="02010503020300020003" pitchFamily="2" charset="0"/>
              </a:rPr>
              <a:t>b</a:t>
            </a:r>
            <a:r>
              <a:rPr lang="en-GB" sz="3600" dirty="0" smtClean="0">
                <a:latin typeface="SassoonCRInfant" panose="02010503020300020003" pitchFamily="2" charset="0"/>
              </a:rPr>
              <a:t>order collie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86916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assoonCRInfant" panose="02010503020300020003" pitchFamily="2" charset="0"/>
              </a:rPr>
              <a:t>g</a:t>
            </a:r>
            <a:r>
              <a:rPr lang="en-GB" sz="3600" dirty="0" smtClean="0">
                <a:latin typeface="SassoonCRInfant" panose="02010503020300020003" pitchFamily="2" charset="0"/>
              </a:rPr>
              <a:t>olden retriever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5832" y="416436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SassoonCRInfant" panose="02010503020300020003" pitchFamily="2" charset="0"/>
              </a:rPr>
              <a:t>husky</a:t>
            </a:r>
            <a:endParaRPr lang="en-GB" sz="3600" dirty="0"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98160" y="63536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1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9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SassoonCRInfant" panose="02010503020300020003" pitchFamily="2" charset="0"/>
              </a:rPr>
              <a:t>What do dogs eat and drink?</a:t>
            </a:r>
            <a:endParaRPr lang="en-GB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Dogs can eat meals and treats.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Meals can be dry food or tinned wet food.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Treats can be dog biscuits or </a:t>
            </a:r>
            <a:r>
              <a:rPr lang="en-GB" dirty="0" err="1" smtClean="0">
                <a:latin typeface="SassoonCRInfant" panose="02010503020300020003" pitchFamily="2" charset="0"/>
              </a:rPr>
              <a:t>Denta</a:t>
            </a:r>
            <a:r>
              <a:rPr lang="en-GB" dirty="0" smtClean="0">
                <a:latin typeface="SassoonCRInfant" panose="02010503020300020003" pitchFamily="2" charset="0"/>
              </a:rPr>
              <a:t> </a:t>
            </a:r>
            <a:r>
              <a:rPr lang="en-GB" dirty="0" err="1" smtClean="0">
                <a:latin typeface="SassoonCRInfant" panose="02010503020300020003" pitchFamily="2" charset="0"/>
              </a:rPr>
              <a:t>Stix</a:t>
            </a:r>
            <a:r>
              <a:rPr lang="en-GB" dirty="0" smtClean="0">
                <a:latin typeface="SassoonCRInfant" panose="02010503020300020003" pitchFamily="2" charset="0"/>
              </a:rPr>
              <a:t> (which are good for their teeth).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Some dogs might have leftovers from human food.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Dogs drink water.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456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4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>
                <a:latin typeface="SassoonCRInfant" panose="02010503020300020003" pitchFamily="2" charset="0"/>
              </a:rPr>
              <a:t>Exercise</a:t>
            </a:r>
            <a:endParaRPr lang="en-GB" sz="66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SassoonCRInfant" panose="02010503020300020003" pitchFamily="2" charset="0"/>
              </a:rPr>
              <a:t>Dogs need lots of exercise.</a:t>
            </a:r>
          </a:p>
          <a:p>
            <a:r>
              <a:rPr lang="en-GB" sz="4400" dirty="0" smtClean="0">
                <a:latin typeface="SassoonCRInfant" panose="02010503020300020003" pitchFamily="2" charset="0"/>
              </a:rPr>
              <a:t>Dogs like to go for walks.</a:t>
            </a:r>
          </a:p>
          <a:p>
            <a:r>
              <a:rPr lang="en-GB" sz="4400" dirty="0" smtClean="0">
                <a:latin typeface="SassoonCRInfant" panose="02010503020300020003" pitchFamily="2" charset="0"/>
              </a:rPr>
              <a:t>They like to run with people.</a:t>
            </a:r>
          </a:p>
          <a:p>
            <a:r>
              <a:rPr lang="en-GB" sz="4400" dirty="0" smtClean="0">
                <a:latin typeface="SassoonCRInfant" panose="02010503020300020003" pitchFamily="2" charset="0"/>
              </a:rPr>
              <a:t>Fetching balls and other toys is fun for dogs and their owners.</a:t>
            </a:r>
            <a:endParaRPr lang="en-GB" sz="4400" dirty="0"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456" y="641589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82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>
                <a:latin typeface="SassoonCRInfant" panose="02010503020300020003" pitchFamily="2" charset="0"/>
              </a:rPr>
              <a:t>Dogs with jobs</a:t>
            </a:r>
            <a:endParaRPr lang="en-GB" sz="66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Guide dogs help people who cannot see. They help them to walk safely.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Police use dogs to smell things for them, as they can smell lots.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Sheep dogs round up sheep for farmers.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Sled dogs pull </a:t>
            </a:r>
            <a:r>
              <a:rPr lang="en-GB" sz="4000" dirty="0" err="1" smtClean="0">
                <a:latin typeface="SassoonCRInfant" panose="02010503020300020003" pitchFamily="2" charset="0"/>
              </a:rPr>
              <a:t>slegdes</a:t>
            </a:r>
            <a:r>
              <a:rPr lang="en-GB" sz="4000" dirty="0" smtClean="0">
                <a:latin typeface="SassoonCRInfant" panose="02010503020300020003" pitchFamily="2" charset="0"/>
              </a:rPr>
              <a:t> for people.</a:t>
            </a:r>
            <a:endParaRPr lang="en-GB" sz="4000" dirty="0">
              <a:latin typeface="SassoonCRInfant" panose="02010503020300020003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6296" y="645311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4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1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l\AppData\Local\Temp\WPDNSE\{00000057-0001-0001-0000-000000000000}\DSC_03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14798" y="3149827"/>
            <a:ext cx="4381330" cy="287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7" b="5397"/>
          <a:stretch/>
        </p:blipFill>
        <p:spPr bwMode="auto">
          <a:xfrm rot="5400000">
            <a:off x="1473092" y="4043983"/>
            <a:ext cx="3276804" cy="211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>
                <a:latin typeface="SassoonCRInfant" panose="02010503020300020003" pitchFamily="2" charset="0"/>
              </a:rPr>
              <a:t>My dogs</a:t>
            </a:r>
            <a:endParaRPr lang="en-GB" sz="6600" u="sng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I have a chocolate </a:t>
            </a:r>
            <a:r>
              <a:rPr lang="en-GB" dirty="0" err="1" smtClean="0">
                <a:latin typeface="SassoonCRInfant" panose="02010503020300020003" pitchFamily="2" charset="0"/>
              </a:rPr>
              <a:t>labrador</a:t>
            </a:r>
            <a:r>
              <a:rPr lang="en-GB" dirty="0" smtClean="0">
                <a:latin typeface="SassoonCRInfant" panose="02010503020300020003" pitchFamily="2" charset="0"/>
              </a:rPr>
              <a:t> called Molly who is 10 and a retriever collie cross called Murphy who is 7 months old. 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I love my dogs very much!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95989" y="640848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0967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Dogs By  Charlotte </vt:lpstr>
      <vt:lpstr>Contents Page</vt:lpstr>
      <vt:lpstr>Types of dogs</vt:lpstr>
      <vt:lpstr>What do dogs eat and drink?</vt:lpstr>
      <vt:lpstr>Exercise</vt:lpstr>
      <vt:lpstr>Dogs with jobs</vt:lpstr>
      <vt:lpstr>My dogs</vt:lpstr>
    </vt:vector>
  </TitlesOfParts>
  <Company>NYCC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Dogs</dc:title>
  <dc:creator>Claire Lewis</dc:creator>
  <cp:lastModifiedBy>Barbara Calvert</cp:lastModifiedBy>
  <cp:revision>12</cp:revision>
  <dcterms:created xsi:type="dcterms:W3CDTF">2014-05-12T16:08:32Z</dcterms:created>
  <dcterms:modified xsi:type="dcterms:W3CDTF">2014-05-20T17:22:20Z</dcterms:modified>
</cp:coreProperties>
</file>